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81" r:id="rId10"/>
    <p:sldId id="282" r:id="rId11"/>
    <p:sldId id="267" r:id="rId12"/>
    <p:sldId id="266" r:id="rId13"/>
    <p:sldId id="268" r:id="rId14"/>
    <p:sldId id="269" r:id="rId15"/>
    <p:sldId id="285" r:id="rId16"/>
    <p:sldId id="279" r:id="rId17"/>
    <p:sldId id="278" r:id="rId18"/>
    <p:sldId id="276" r:id="rId19"/>
    <p:sldId id="284" r:id="rId20"/>
    <p:sldId id="271" r:id="rId21"/>
    <p:sldId id="272" r:id="rId22"/>
    <p:sldId id="273" r:id="rId23"/>
    <p:sldId id="275" r:id="rId24"/>
    <p:sldId id="274" r:id="rId25"/>
    <p:sldId id="27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8" d="100"/>
          <a:sy n="98" d="100"/>
        </p:scale>
        <p:origin x="1164" y="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6D4CF-0A0E-42B4-8780-FBF684EC6C08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A42AF-C4EA-4215-88C0-68A12A6890D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GOALS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Get to know more about the British and their lifestyle.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Find out the reasons for the obsession of British people to talk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about the weather so much.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METHODS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Search for necessary information in English and Russian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A42AF-C4EA-4215-88C0-68A12A6890D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30A5-4916-4944-8D5E-344D1B4095FE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4529B-07E8-47EB-A765-A19FA3965C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30A5-4916-4944-8D5E-344D1B4095FE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4529B-07E8-47EB-A765-A19FA3965C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30A5-4916-4944-8D5E-344D1B4095FE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4529B-07E8-47EB-A765-A19FA3965C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30A5-4916-4944-8D5E-344D1B4095FE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4529B-07E8-47EB-A765-A19FA3965C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30A5-4916-4944-8D5E-344D1B4095FE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4529B-07E8-47EB-A765-A19FA3965C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30A5-4916-4944-8D5E-344D1B4095FE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4529B-07E8-47EB-A765-A19FA3965C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30A5-4916-4944-8D5E-344D1B4095FE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4529B-07E8-47EB-A765-A19FA3965C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30A5-4916-4944-8D5E-344D1B4095FE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4529B-07E8-47EB-A765-A19FA3965C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30A5-4916-4944-8D5E-344D1B4095FE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4529B-07E8-47EB-A765-A19FA3965C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30A5-4916-4944-8D5E-344D1B4095FE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4529B-07E8-47EB-A765-A19FA3965C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30A5-4916-4944-8D5E-344D1B4095FE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4529B-07E8-47EB-A765-A19FA3965C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D30A5-4916-4944-8D5E-344D1B4095FE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4529B-07E8-47EB-A765-A19FA3965C2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native.chat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solidFill>
            <a:schemeClr val="bg1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DO THE BRITISH TALK SO MUCH ABOUT THE WEATHER?</a:t>
            </a:r>
            <a:endParaRPr lang="ru-RU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5167387"/>
            <a:ext cx="6400800" cy="1126976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AUTHOR: </a:t>
            </a:r>
            <a:r>
              <a:rPr lang="en-US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Galeev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Said, school </a:t>
            </a:r>
            <a:r>
              <a:rPr lang="ru-R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</a:t>
            </a:r>
          </a:p>
          <a:p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SUPERVISOR: </a:t>
            </a:r>
            <a:r>
              <a:rPr lang="en-US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Amineva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L.A. </a:t>
            </a:r>
            <a:endParaRPr lang="ru-RU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http://1.bp.blogspot.com/-gXL9h2yZTiA/Uu5rI7JfKEI/AAAAAAAAK7I/LYvZYYbPrnk/s1600/hg20140201a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518" r="12518"/>
          <a:stretch>
            <a:fillRect/>
          </a:stretch>
        </p:blipFill>
        <p:spPr bwMode="auto">
          <a:xfrm>
            <a:off x="2864" y="-22887"/>
            <a:ext cx="9141135" cy="4610943"/>
          </a:xfrm>
          <a:prstGeom prst="rect">
            <a:avLst/>
          </a:prstGeom>
          <a:noFill/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2" descr="D:\Users\PC\Desktop\Слайды\slide4b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60469"/>
            <a:ext cx="9180512" cy="2297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Users\PC\Desktop\Слайды\slide4b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32656"/>
            <a:ext cx="9144001" cy="6525344"/>
          </a:xfrm>
          <a:prstGeom prst="rect">
            <a:avLst/>
          </a:prstGeom>
          <a:noFill/>
        </p:spPr>
      </p:pic>
      <p:pic>
        <p:nvPicPr>
          <p:cNvPr id="16386" name="Picture 2" descr="https://sun9-11.userapi.com/c846416/v846416645/1ad781/SAgiW35lfc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0"/>
            <a:ext cx="9753600" cy="10027271"/>
          </a:xfrm>
          <a:prstGeom prst="rect">
            <a:avLst/>
          </a:prstGeom>
          <a:noFill/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051720" y="301707"/>
            <a:ext cx="7306816" cy="804862"/>
          </a:xfrm>
        </p:spPr>
        <p:txBody>
          <a:bodyPr>
            <a:no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reasons for such a strange obsession are ENGLISH WEATHER and ENGLISH CHARACTER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Users\PC\Desktop\Слайды\slid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15362" name="Picture 2" descr="https://ds02.infourok.ru/uploads/ex/0885/0003d914-d3325d4b/img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39552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Users\PC\Desktop\Слайды\slide5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ds02.infourok.ru/uploads/ex/0885/0003d914-d3325d4b/img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1" y="0"/>
            <a:ext cx="908923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Users\PC\Desktop\Слайды\slide5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212" y="0"/>
            <a:ext cx="9151211" cy="67939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566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72616" y="5805264"/>
            <a:ext cx="8798768" cy="804862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Winter months in Britain are very cold, damp and unpleasant. The best place in the world then is at home by the fire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ds01.infourok.ru/uploads/ex/07e7/0000cb36-ed949737/img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43508" y="3140968"/>
            <a:ext cx="8856984" cy="93610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000" b="1" dirty="0" smtClean="0"/>
              <a:t>The location on the globe causes a very unpredictable changing climate in Britain and this is a strong reason to complain about, discuss, wonder how is or hope for (the weather of course)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 descr="D:\Users\PC\Desktop\Слайды\slide+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9209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Рисунок 5"/>
          <p:cNvSpPr>
            <a:spLocks noGrp="1"/>
          </p:cNvSpPr>
          <p:nvPr>
            <p:ph type="pic" idx="1"/>
          </p:nvPr>
        </p:nvSpPr>
        <p:spPr/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https://slideplayer.com/slide/4460184/14/images/6/What+a+nice+weather%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7" name="Picture 19" descr="D:\Users\PC\Desktop\Слайды\slide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451" y="1"/>
            <a:ext cx="9117878" cy="6858000"/>
          </a:xfrm>
          <a:prstGeom prst="rect">
            <a:avLst/>
          </a:prstGeom>
          <a:noFill/>
        </p:spPr>
      </p:pic>
      <p:sp>
        <p:nvSpPr>
          <p:cNvPr id="22" name="Текст 21"/>
          <p:cNvSpPr>
            <a:spLocks noGrp="1"/>
          </p:cNvSpPr>
          <p:nvPr>
            <p:ph type="body" sz="half" idx="2"/>
          </p:nvPr>
        </p:nvSpPr>
        <p:spPr>
          <a:xfrm>
            <a:off x="179512" y="4797152"/>
            <a:ext cx="5486400" cy="1800200"/>
          </a:xfrm>
          <a:solidFill>
            <a:schemeClr val="bg1"/>
          </a:solidFill>
          <a:effectLst>
            <a:glow rad="571500">
              <a:schemeClr val="accent1">
                <a:alpha val="40000"/>
              </a:schemeClr>
            </a:glow>
            <a:softEdge rad="76200"/>
          </a:effectLst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During English lessons we often touch the topic about the weather in Britain. Is it a simple coincidence?</a:t>
            </a:r>
            <a:endParaRPr lang="ru-RU" sz="2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Users\PC\Desktop\Слайды\slide7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Users\PC\Desktop\Слайды\slid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419" y="0"/>
            <a:ext cx="915642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Users\PC\Desktop\Слайды\slide8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Users\PC\Desktop\Слайды\slide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251520" y="6021288"/>
            <a:ext cx="8640960" cy="65395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b="1" dirty="0" smtClean="0"/>
              <a:t>Handling Britain’s weather obsession is also easy, simply join in!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Users\PC\Desktop\Слайды\slide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REFERENCES: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33056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lvl="0"/>
            <a:r>
              <a:rPr lang="ru-RU" b="1" dirty="0" err="1" smtClean="0"/>
              <a:t>Кейт</a:t>
            </a:r>
            <a:r>
              <a:rPr lang="ru-RU" b="1" dirty="0" smtClean="0"/>
              <a:t> Фокс «Англия и Англичане. О чем молчат путеводители»</a:t>
            </a:r>
            <a:endParaRPr lang="ru-RU" dirty="0" smtClean="0"/>
          </a:p>
          <a:p>
            <a:pPr lvl="0"/>
            <a:r>
              <a:rPr lang="en-US" b="1" dirty="0" smtClean="0"/>
              <a:t>Rachel Howard and Bill Nash « Secret London. An unusual guide</a:t>
            </a:r>
            <a:r>
              <a:rPr lang="ru-RU" b="1" dirty="0" smtClean="0"/>
              <a:t>»</a:t>
            </a:r>
            <a:endParaRPr lang="ru-RU" dirty="0" smtClean="0"/>
          </a:p>
          <a:p>
            <a:pPr lvl="0"/>
            <a:r>
              <a:rPr lang="ru-RU" b="1" dirty="0" smtClean="0"/>
              <a:t>Анна Павловская « 5 </a:t>
            </a:r>
            <a:r>
              <a:rPr lang="en-US" b="1" dirty="0" smtClean="0"/>
              <a:t>o</a:t>
            </a:r>
            <a:r>
              <a:rPr lang="ru-RU" b="1" dirty="0" smtClean="0"/>
              <a:t>’</a:t>
            </a:r>
            <a:r>
              <a:rPr lang="en-US" b="1" dirty="0" smtClean="0"/>
              <a:t>clock</a:t>
            </a:r>
            <a:r>
              <a:rPr lang="ru-RU" b="1" dirty="0" smtClean="0"/>
              <a:t> и другие традиции Англии», «Англия и англичане»</a:t>
            </a:r>
            <a:endParaRPr lang="ru-RU" dirty="0" smtClean="0"/>
          </a:p>
          <a:p>
            <a:pPr lvl="0"/>
            <a:r>
              <a:rPr lang="ru-RU" b="1" dirty="0" smtClean="0"/>
              <a:t>Коробов А.И., Иванова Ю. « Все о Великобритании»</a:t>
            </a:r>
            <a:endParaRPr lang="ru-RU" dirty="0" smtClean="0"/>
          </a:p>
          <a:p>
            <a:pPr lvl="0"/>
            <a:r>
              <a:rPr lang="en-US" b="1" dirty="0" smtClean="0"/>
              <a:t>www.bbc.com</a:t>
            </a:r>
            <a:endParaRPr lang="ru-RU" dirty="0" smtClean="0"/>
          </a:p>
          <a:p>
            <a:pPr lvl="0"/>
            <a:r>
              <a:rPr lang="en-US" b="1" u="sng" dirty="0" smtClean="0">
                <a:hlinkClick r:id="rId3"/>
              </a:rPr>
              <a:t>https://native.chat</a:t>
            </a:r>
            <a:endParaRPr lang="ru-RU" dirty="0" smtClean="0"/>
          </a:p>
          <a:p>
            <a:pPr lvl="0"/>
            <a:r>
              <a:rPr lang="en-US" b="1" dirty="0" smtClean="0"/>
              <a:t>culture.wikireading.ru</a:t>
            </a:r>
            <a:endParaRPr lang="ru-RU" dirty="0" smtClean="0"/>
          </a:p>
          <a:p>
            <a:pPr lvl="0"/>
            <a:r>
              <a:rPr lang="en-US" b="1" dirty="0" smtClean="0"/>
              <a:t>britainrus.co.uk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s\PC\Desktop\Слайды\slid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D:\Users\PC\Desktop\Слайды\sli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1000" y="-22187"/>
            <a:ext cx="9906000" cy="6858000"/>
          </a:xfrm>
          <a:prstGeom prst="rect">
            <a:avLst/>
          </a:prstGeom>
          <a:noFill/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-31082" y="5589240"/>
            <a:ext cx="9361039" cy="1008112"/>
          </a:xfrm>
          <a:solidFill>
            <a:schemeClr val="bg1"/>
          </a:solidFill>
          <a:effectLst>
            <a:softEdge rad="114300"/>
          </a:effectLst>
        </p:spPr>
        <p:txBody>
          <a:bodyPr>
            <a:noAutofit/>
          </a:bodyPr>
          <a:lstStyle/>
          <a:p>
            <a:pPr algn="ctr"/>
            <a:r>
              <a:rPr lang="en-US" sz="2800" b="1" dirty="0" smtClean="0"/>
              <a:t>The British manage to mention the weather  when they are not talking about the weather 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384504" y="188640"/>
            <a:ext cx="6529866" cy="9233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Image of Great Britain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Users\PC\Desktop\Слайды\slide2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Users\PC\Desktop\Слайды\slide2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42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Users\PC\Desktop\Слайды\slide2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Users\PC\Desktop\Слайды\slide2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Users\PC\Desktop\Слайды\slide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50" y="0"/>
            <a:ext cx="4962128" cy="6858000"/>
          </a:xfrm>
          <a:prstGeom prst="rect">
            <a:avLst/>
          </a:prstGeom>
          <a:noFill/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5148064" y="260648"/>
            <a:ext cx="3816424" cy="804862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/>
              <a:t>One third of the country are talking about the weather at any given time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s3.amazonaws.com/lowres.cartoonstock.com/weather-british-obsession-obsessed-national_identities-british_identities-rron1292_low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22826" b="22826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</TotalTime>
  <Words>259</Words>
  <Application>Microsoft Office PowerPoint</Application>
  <PresentationFormat>Экран (4:3)</PresentationFormat>
  <Paragraphs>26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Arial</vt:lpstr>
      <vt:lpstr>Calibri</vt:lpstr>
      <vt:lpstr>Тема Office</vt:lpstr>
      <vt:lpstr>WHY DO THE BRITISH TALK SO MUCH ABOUT THE WEATHER?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REFERENCES: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Пользователь</cp:lastModifiedBy>
  <cp:revision>30</cp:revision>
  <dcterms:created xsi:type="dcterms:W3CDTF">2021-04-01T19:17:49Z</dcterms:created>
  <dcterms:modified xsi:type="dcterms:W3CDTF">2021-04-13T03:23:51Z</dcterms:modified>
</cp:coreProperties>
</file>